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BAA9D6-4517-4E70-B85E-37927C545A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790161-8944-4880-B93E-8B02BE56B8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67FDA4-35F4-407F-860D-4B66B0373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0E0A72-CDA0-4F40-B1C9-A6E1F8707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12BDD2-34A9-4392-AC17-19B97EF6C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736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93D48-C327-4DAB-B511-F2A82972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78E377-767A-444F-A048-432402A226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B41F8E-E4B8-4671-ABA0-D3564D1A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5640F1-9E05-4E59-92F3-407784118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6C16DD-2B39-4F4D-9524-4467BF958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711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85B20B-FA47-4FC3-AC4E-4BC3D1D764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C7DF4C-EA7E-457A-A3CB-05327346B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7A0C02-AFAB-45FE-B2B1-A69A3EA89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1CDA8-3911-4549-B7D3-D71427BBE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E01D5A-26A1-4B73-A191-EE712F9C3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737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C9C4B-860B-489B-9C42-C52AC6ED0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A9CB3A-16AA-4D84-B850-5DCDD65DA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4AA26B-F0C5-45D6-8005-DAC8116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230A82-C50E-485F-961D-D3FD6D36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801475-1459-418D-A5D6-879CB23C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96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C275CF-0659-4D47-AEF3-A68CAF722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CE5098-3FCE-46C7-9CC9-51A235CD36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C0D5-0F50-4099-8F42-0264113FE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2F1EA8-DC35-4940-A2DE-565F0E604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3FC28A-3D2C-4569-89CD-96101F459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73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23572-69D7-4724-9284-519644400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C62234-CB7F-4CF1-AC9E-236A75E23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2942F3-6B8E-4F43-9FF7-DBBF03176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B24D58-A669-4D97-8783-81BD276AB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581F9D-AFE2-4793-9CB5-4134C598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F2B762-B5F5-414C-BC6A-4EA735899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2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014A0-B6C1-4019-B179-31FEA2858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61608-5C24-41F9-A5F6-ED550826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DFD0F3-DF30-4BD4-A95E-25DD9121A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112A5E-842B-41B1-B556-F3BBE4AF7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E4D9D4-2FDF-4DAE-BCE5-70FFD0C0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B053AB0-93AB-47BB-88D6-8AC1E08B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989E1D4-ECC3-456C-96FC-97CDD0FB7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037165C-2C46-4CBD-B332-55F00D72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92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038F3-26C7-4841-9287-7B541CC9F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2FCE8F-06BD-4B81-A580-E24790F01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C3B21A-3CFC-4CAC-820B-D7B7FEB12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33A3739-480A-412A-84F1-5145C1E6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76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1B76B8-06A0-4803-90AA-F1230D4A6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F939921-B796-479E-A4E6-2F46B6C9E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1ED625-066E-40D7-9DEB-FAA46DA0A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88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6CF54-63D1-4D66-9479-2CC4F13F8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678AEA-9D61-4EF9-80DB-724706EE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C1D33B-F13A-4156-9F51-B18F10F86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D37836-984F-411B-92E4-4E2CAF0E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5B1D4A-1FFF-4537-B562-2101C611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68A128-9091-4062-87A9-43B3F800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52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A8C3E-94EE-48AA-B7DF-69C1706E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37A35CE-1FDD-4DBE-B3E8-82B26820AF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9E1351-FCA7-4E38-B8F0-A6EEB22B1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8E507B-168A-4240-BC38-179800DF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938527-8607-4F88-A282-FDE69911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4EC054-411E-4F42-9D8E-BB43BA075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674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6E673-BD58-47F5-8C9D-12F34B5F7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1FA9CE-488B-4BD4-B349-2FCE45F9A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F82716-EDD3-408A-8E67-AF4EB34B9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BACBC-99C2-4971-AD6D-3648A9234019}" type="datetimeFigureOut">
              <a:rPr lang="ru-RU" smtClean="0"/>
              <a:t>пн 07.02.22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1DBCCE-78C8-4D2C-8C55-43492BCEAF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E31494-B65C-47EB-9352-7169DD8AE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FD1AB-6D9E-492F-89B4-BEA6F4339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78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185AC5-B2C4-4274-96F1-58A838099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A3D038A-2032-4F6A-A184-87D603AB46BA}"/>
              </a:ext>
            </a:extLst>
          </p:cNvPr>
          <p:cNvCxnSpPr>
            <a:cxnSpLocks/>
          </p:cNvCxnSpPr>
          <p:nvPr/>
        </p:nvCxnSpPr>
        <p:spPr>
          <a:xfrm flipV="1">
            <a:off x="10616184" y="173736"/>
            <a:ext cx="795528" cy="8686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823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5B4218-1229-422A-80CB-308ACBB1C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52" y="104584"/>
            <a:ext cx="11420856" cy="6424232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1FE34FB3-EE9D-4A49-869E-239932F028DB}"/>
              </a:ext>
            </a:extLst>
          </p:cNvPr>
          <p:cNvCxnSpPr>
            <a:cxnSpLocks/>
          </p:cNvCxnSpPr>
          <p:nvPr/>
        </p:nvCxnSpPr>
        <p:spPr>
          <a:xfrm flipH="1">
            <a:off x="6160008" y="5138928"/>
            <a:ext cx="1152144" cy="7589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A2B5710-AD84-4A61-B50B-03C5B5BDB44B}"/>
              </a:ext>
            </a:extLst>
          </p:cNvPr>
          <p:cNvCxnSpPr>
            <a:cxnSpLocks/>
          </p:cNvCxnSpPr>
          <p:nvPr/>
        </p:nvCxnSpPr>
        <p:spPr>
          <a:xfrm flipH="1">
            <a:off x="670560" y="5079492"/>
            <a:ext cx="1152144" cy="7589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26981EF1-161E-41BE-A092-1A41EA2407B4}"/>
              </a:ext>
            </a:extLst>
          </p:cNvPr>
          <p:cNvCxnSpPr>
            <a:cxnSpLocks/>
          </p:cNvCxnSpPr>
          <p:nvPr/>
        </p:nvCxnSpPr>
        <p:spPr>
          <a:xfrm flipH="1">
            <a:off x="1374648" y="5138928"/>
            <a:ext cx="1152144" cy="7589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508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666A12-9723-4904-9723-24D7FEE8E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5C80FC7-DABD-4FDA-9FB1-D391DDD33F1C}"/>
              </a:ext>
            </a:extLst>
          </p:cNvPr>
          <p:cNvCxnSpPr>
            <a:cxnSpLocks/>
          </p:cNvCxnSpPr>
          <p:nvPr/>
        </p:nvCxnSpPr>
        <p:spPr>
          <a:xfrm flipH="1" flipV="1">
            <a:off x="4306824" y="2724912"/>
            <a:ext cx="786384" cy="127101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133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666A12-9723-4904-9723-24D7FEE8E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E5C80FC7-DABD-4FDA-9FB1-D391DDD33F1C}"/>
              </a:ext>
            </a:extLst>
          </p:cNvPr>
          <p:cNvCxnSpPr>
            <a:cxnSpLocks/>
          </p:cNvCxnSpPr>
          <p:nvPr/>
        </p:nvCxnSpPr>
        <p:spPr>
          <a:xfrm>
            <a:off x="7616952" y="4261104"/>
            <a:ext cx="1060704" cy="67665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249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B5AB45-C14B-47DB-9E2E-D8CD0E94E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96" y="73152"/>
            <a:ext cx="11639296" cy="6547104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C45A63F6-EF88-4869-B23C-0CE6D35E8091}"/>
              </a:ext>
            </a:extLst>
          </p:cNvPr>
          <p:cNvCxnSpPr/>
          <p:nvPr/>
        </p:nvCxnSpPr>
        <p:spPr>
          <a:xfrm flipH="1">
            <a:off x="5268468" y="5111496"/>
            <a:ext cx="1655064" cy="1152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6164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2022-02-07T06:26:23Z</dcterms:created>
  <dcterms:modified xsi:type="dcterms:W3CDTF">2022-02-07T06:44:34Z</dcterms:modified>
</cp:coreProperties>
</file>